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60" r:id="rId2"/>
    <p:sldId id="291" r:id="rId3"/>
    <p:sldId id="292" r:id="rId4"/>
    <p:sldId id="293" r:id="rId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/>
    <p:restoredTop sz="94666"/>
  </p:normalViewPr>
  <p:slideViewPr>
    <p:cSldViewPr snapToGrid="0" snapToObjects="1">
      <p:cViewPr varScale="1">
        <p:scale>
          <a:sx n="136" d="100"/>
          <a:sy n="136" d="100"/>
        </p:scale>
        <p:origin x="2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515453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167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8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9041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277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70" y="1069320"/>
            <a:ext cx="8253126" cy="40594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11637" y="103695"/>
            <a:ext cx="7173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/>
              <a:t>1.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Data</a:t>
            </a:r>
            <a:r>
              <a:rPr lang="zh-CN" altLang="en-US" sz="2800" dirty="0" smtClean="0"/>
              <a:t> 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2343493" y="626915"/>
            <a:ext cx="460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 smtClean="0"/>
              <a:t>42,646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records</a:t>
            </a:r>
            <a:r>
              <a:rPr lang="zh-CN" altLang="en-US" sz="1800" dirty="0" smtClean="0"/>
              <a:t>  </a:t>
            </a:r>
            <a:r>
              <a:rPr lang="en-US" altLang="zh-CN" sz="1800" dirty="0" smtClean="0"/>
              <a:t>94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features</a:t>
            </a:r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1637" y="103695"/>
            <a:ext cx="7173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2</a:t>
            </a:r>
            <a:r>
              <a:rPr lang="en-US" altLang="zh-CN" sz="2800" dirty="0" smtClean="0"/>
              <a:t>.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Exploration</a:t>
            </a:r>
            <a:r>
              <a:rPr lang="zh-CN" altLang="en-US" sz="2800" dirty="0" smtClean="0"/>
              <a:t> 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081" y="739873"/>
            <a:ext cx="7272354" cy="427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433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1637" y="103695"/>
            <a:ext cx="7173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2</a:t>
            </a:r>
            <a:r>
              <a:rPr lang="en-US" altLang="zh-CN" sz="2800" dirty="0" smtClean="0"/>
              <a:t>.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Exploration</a:t>
            </a:r>
            <a:r>
              <a:rPr lang="zh-CN" altLang="en-US" sz="2800" dirty="0" smtClean="0"/>
              <a:t> 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418" y="626915"/>
            <a:ext cx="7890236" cy="448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186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1637" y="103695"/>
            <a:ext cx="7173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2</a:t>
            </a:r>
            <a:r>
              <a:rPr lang="en-US" altLang="zh-CN" sz="2800" dirty="0" smtClean="0"/>
              <a:t>.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Exploration</a:t>
            </a:r>
            <a:r>
              <a:rPr lang="zh-CN" altLang="en-US" sz="2800" dirty="0" smtClean="0"/>
              <a:t> 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518" y="712319"/>
            <a:ext cx="779145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48645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16</Words>
  <Application>Microsoft Macintosh PowerPoint</Application>
  <PresentationFormat>On-screen Show (16:9)</PresentationFormat>
  <Paragraphs>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Arial</vt:lpstr>
      <vt:lpstr>simple-light-2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BIA 652 Teams</dc:title>
  <cp:lastModifiedBy>Xiaozhou Yu</cp:lastModifiedBy>
  <cp:revision>4</cp:revision>
  <dcterms:modified xsi:type="dcterms:W3CDTF">2016-10-26T00:12:46Z</dcterms:modified>
</cp:coreProperties>
</file>